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7" r:id="rId7"/>
    <p:sldId id="266" r:id="rId8"/>
    <p:sldId id="264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7" autoAdjust="0"/>
    <p:restoredTop sz="90929"/>
  </p:normalViewPr>
  <p:slideViewPr>
    <p:cSldViewPr>
      <p:cViewPr varScale="1">
        <p:scale>
          <a:sx n="38" d="100"/>
          <a:sy n="38" d="100"/>
        </p:scale>
        <p:origin x="-6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18B0E-C7D4-4092-A966-D705D30068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C58FD-12A3-4942-93DD-46D18E24C7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7420-1DD0-4689-AF4A-710239534E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39CBB-9AD0-4DFA-BACC-FE25FC6196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DA2DF-6656-408B-AEDA-EBDF33246C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5A26E-7465-46F9-99BB-116BA0DD7D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3100-6396-4D37-9D24-2B73AA0A77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80FA-6B80-404F-9CEA-FEE9239F15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8E25A-5B2E-404D-A3FF-57BE0AEA9B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67956-2601-4E2A-8B57-135088174A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7FA92-4629-4BEC-863D-52CC6278E7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FFCFD-5477-4A69-AA8E-6A0BD4F3E83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229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5800">
                <a:latin typeface="Verdana" pitchFamily="34" charset="0"/>
              </a:rPr>
              <a:t>J’ai (regarder) la télé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82296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J’ai regard</a:t>
            </a:r>
            <a:r>
              <a:rPr lang="en-GB" sz="6000">
                <a:solidFill>
                  <a:srgbClr val="CC0000"/>
                </a:solidFill>
                <a:latin typeface="Verdana" pitchFamily="34" charset="0"/>
              </a:rPr>
              <a:t>é</a:t>
            </a:r>
            <a:r>
              <a:rPr lang="en-GB" sz="6000">
                <a:latin typeface="Verdana" pitchFamily="34" charset="0"/>
              </a:rPr>
              <a:t> la télé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watched TV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autoUpdateAnimBg="0"/>
      <p:bldP spid="3077" grpId="0" animBg="1" autoUpdateAnimBg="0"/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610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5400">
                <a:latin typeface="Verdana" pitchFamily="34" charset="0"/>
              </a:rPr>
              <a:t>J’ai (travelled) en train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2743200"/>
            <a:ext cx="85344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900">
                <a:latin typeface="Verdana" pitchFamily="34" charset="0"/>
              </a:rPr>
              <a:t>J’ai voyag</a:t>
            </a:r>
            <a:r>
              <a:rPr lang="en-GB" sz="4900">
                <a:solidFill>
                  <a:srgbClr val="CC0000"/>
                </a:solidFill>
                <a:latin typeface="Verdana" pitchFamily="34" charset="0"/>
              </a:rPr>
              <a:t>é</a:t>
            </a:r>
            <a:r>
              <a:rPr lang="en-GB" sz="4900">
                <a:latin typeface="Verdana" pitchFamily="34" charset="0"/>
              </a:rPr>
              <a:t> en train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1000" y="5105400"/>
            <a:ext cx="85344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travelled by train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197" grpId="0" animBg="1" autoUpdateAnimBg="0"/>
      <p:bldP spid="81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229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6000">
                <a:latin typeface="Verdana" pitchFamily="34" charset="0"/>
              </a:rPr>
              <a:t>J’ai (liked) le film</a:t>
            </a:r>
            <a:endParaRPr lang="en-GB" sz="4400">
              <a:latin typeface="Verdana" pitchFamily="34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2743200"/>
            <a:ext cx="86106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500">
                <a:latin typeface="Verdana" pitchFamily="34" charset="0"/>
              </a:rPr>
              <a:t>J’ai aim</a:t>
            </a:r>
            <a:r>
              <a:rPr lang="en-GB" sz="5500">
                <a:solidFill>
                  <a:srgbClr val="CC0000"/>
                </a:solidFill>
                <a:latin typeface="Verdana" pitchFamily="34" charset="0"/>
              </a:rPr>
              <a:t>é</a:t>
            </a:r>
            <a:r>
              <a:rPr lang="en-GB" sz="5500">
                <a:latin typeface="Verdana" pitchFamily="34" charset="0"/>
              </a:rPr>
              <a:t> le film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liked the film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69" grpId="0" animBg="1" autoUpdateAnimBg="0"/>
      <p:bldP spid="112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1000"/>
            <a:ext cx="87630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5600">
                <a:latin typeface="Verdana" pitchFamily="34" charset="0"/>
              </a:rPr>
              <a:t>J’ai (finir) mes devoirs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743200"/>
            <a:ext cx="87630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>
                <a:latin typeface="Verdana" pitchFamily="34" charset="0"/>
              </a:rPr>
              <a:t>J’ai fin</a:t>
            </a:r>
            <a:r>
              <a:rPr lang="en-GB" sz="4800">
                <a:solidFill>
                  <a:srgbClr val="CC0000"/>
                </a:solidFill>
                <a:latin typeface="Verdana" pitchFamily="34" charset="0"/>
              </a:rPr>
              <a:t>i</a:t>
            </a:r>
            <a:r>
              <a:rPr lang="en-GB" sz="4800">
                <a:latin typeface="Verdana" pitchFamily="34" charset="0"/>
              </a:rPr>
              <a:t> mes devoirs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5105400"/>
            <a:ext cx="8305800" cy="1524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>
                <a:latin typeface="Verdana" pitchFamily="34" charset="0"/>
              </a:rPr>
              <a:t>I have finished my homework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 autoUpdateAnimBg="0"/>
      <p:bldP spid="4101" grpId="0" animBg="1" autoUpdateAnimBg="0"/>
      <p:bldP spid="4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1000"/>
            <a:ext cx="86868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5300">
                <a:latin typeface="Verdana" pitchFamily="34" charset="0"/>
              </a:rPr>
              <a:t>J’ai (perdre) mon crayon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2743200"/>
            <a:ext cx="86868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J’ai perd</a:t>
            </a:r>
            <a:r>
              <a:rPr lang="en-GB" sz="6000">
                <a:solidFill>
                  <a:srgbClr val="CC0000"/>
                </a:solidFill>
                <a:latin typeface="Verdana" pitchFamily="34" charset="0"/>
              </a:rPr>
              <a:t>u</a:t>
            </a:r>
            <a:r>
              <a:rPr lang="en-GB" sz="6000">
                <a:latin typeface="Verdana" pitchFamily="34" charset="0"/>
              </a:rPr>
              <a:t> mon crayon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5105400"/>
            <a:ext cx="83820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have lost my pencil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229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6000">
                <a:latin typeface="Verdana" pitchFamily="34" charset="0"/>
              </a:rPr>
              <a:t>J’ai (jouer) au foot</a:t>
            </a:r>
            <a:endParaRPr lang="en-GB" sz="4400">
              <a:latin typeface="Verdana" pitchFamily="34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3400" y="2743200"/>
            <a:ext cx="82296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J’ai jou</a:t>
            </a:r>
            <a:r>
              <a:rPr lang="en-GB" sz="6000">
                <a:solidFill>
                  <a:srgbClr val="CC0000"/>
                </a:solidFill>
                <a:latin typeface="Verdana" pitchFamily="34" charset="0"/>
              </a:rPr>
              <a:t>é</a:t>
            </a:r>
            <a:r>
              <a:rPr lang="en-GB" sz="6000">
                <a:latin typeface="Verdana" pitchFamily="34" charset="0"/>
              </a:rPr>
              <a:t> au foot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played football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animBg="1" autoUpdateAnimBg="0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1000"/>
            <a:ext cx="87630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4600">
                <a:latin typeface="Verdana" pitchFamily="34" charset="0"/>
              </a:rPr>
              <a:t>J’ai (répondre) au professeur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2743200"/>
            <a:ext cx="87630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500">
                <a:latin typeface="Verdana" pitchFamily="34" charset="0"/>
              </a:rPr>
              <a:t>J’ai répond</a:t>
            </a:r>
            <a:r>
              <a:rPr lang="en-GB" sz="4500">
                <a:solidFill>
                  <a:srgbClr val="CC0000"/>
                </a:solidFill>
                <a:latin typeface="Verdana" pitchFamily="34" charset="0"/>
              </a:rPr>
              <a:t>u</a:t>
            </a:r>
            <a:r>
              <a:rPr lang="en-GB" sz="4500">
                <a:latin typeface="Verdana" pitchFamily="34" charset="0"/>
              </a:rPr>
              <a:t> au professeur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15988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000">
                <a:latin typeface="Verdana" pitchFamily="34" charset="0"/>
              </a:rPr>
              <a:t>I answered the teacher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1" grpId="0" animBg="1" autoUpdateAnimBg="0"/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229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4900">
                <a:latin typeface="Verdana" pitchFamily="34" charset="0"/>
              </a:rPr>
              <a:t>J’ai (grandir) beaucoup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04800" y="2743200"/>
            <a:ext cx="86106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500">
                <a:latin typeface="Verdana" pitchFamily="34" charset="0"/>
              </a:rPr>
              <a:t>J’ai grand</a:t>
            </a:r>
            <a:r>
              <a:rPr lang="en-GB" sz="5500">
                <a:solidFill>
                  <a:srgbClr val="CC0000"/>
                </a:solidFill>
                <a:latin typeface="Verdana" pitchFamily="34" charset="0"/>
              </a:rPr>
              <a:t>i</a:t>
            </a:r>
            <a:r>
              <a:rPr lang="en-GB" sz="5500">
                <a:latin typeface="Verdana" pitchFamily="34" charset="0"/>
              </a:rPr>
              <a:t> beaucoup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900">
                <a:latin typeface="Verdana" pitchFamily="34" charset="0"/>
              </a:rPr>
              <a:t>I have grown up a lot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  <p:bldP spid="133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6106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4900">
                <a:latin typeface="Verdana" pitchFamily="34" charset="0"/>
              </a:rPr>
              <a:t>J’ai (danced) sur la table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8600" y="2743200"/>
            <a:ext cx="87630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300">
                <a:latin typeface="Verdana" pitchFamily="34" charset="0"/>
              </a:rPr>
              <a:t>J’ai dans</a:t>
            </a:r>
            <a:r>
              <a:rPr lang="en-GB" sz="5300">
                <a:solidFill>
                  <a:srgbClr val="CC0000"/>
                </a:solidFill>
                <a:latin typeface="Verdana" pitchFamily="34" charset="0"/>
              </a:rPr>
              <a:t>é</a:t>
            </a:r>
            <a:r>
              <a:rPr lang="en-GB" sz="5300">
                <a:latin typeface="Verdana" pitchFamily="34" charset="0"/>
              </a:rPr>
              <a:t> sur la table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5105400"/>
            <a:ext cx="83820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000">
                <a:latin typeface="Verdana" pitchFamily="34" charset="0"/>
              </a:rPr>
              <a:t>I danced on the table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3" grpId="0" animBg="1" autoUpdateAnimBg="0"/>
      <p:bldP spid="12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5344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6000">
                <a:latin typeface="Verdana" pitchFamily="34" charset="0"/>
              </a:rPr>
              <a:t>J’ai (chose) du pizza</a:t>
            </a:r>
            <a:endParaRPr lang="en-GB" sz="4400">
              <a:latin typeface="Verdana" pitchFamily="34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33400" y="2743200"/>
            <a:ext cx="82296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J’ai chois</a:t>
            </a:r>
            <a:r>
              <a:rPr lang="en-GB" sz="6000">
                <a:solidFill>
                  <a:srgbClr val="CC0000"/>
                </a:solidFill>
                <a:latin typeface="Verdana" pitchFamily="34" charset="0"/>
              </a:rPr>
              <a:t>i</a:t>
            </a:r>
            <a:r>
              <a:rPr lang="en-GB" sz="6000">
                <a:latin typeface="Verdana" pitchFamily="34" charset="0"/>
              </a:rPr>
              <a:t> du pizza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chose some pizza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7" grpId="0" animBg="1" autoUpdateAnimBg="0"/>
      <p:bldP spid="102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81000"/>
            <a:ext cx="8915400" cy="990600"/>
          </a:xfrm>
          <a:solidFill>
            <a:srgbClr val="99CCFF"/>
          </a:solidFill>
        </p:spPr>
        <p:txBody>
          <a:bodyPr/>
          <a:lstStyle/>
          <a:p>
            <a:r>
              <a:rPr lang="en-GB" sz="5600">
                <a:latin typeface="Verdana" pitchFamily="34" charset="0"/>
              </a:rPr>
              <a:t>J’ai (sold) la voiture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886200" y="14478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" y="2743200"/>
            <a:ext cx="8763000" cy="9906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5200">
                <a:latin typeface="Verdana" pitchFamily="34" charset="0"/>
              </a:rPr>
              <a:t>J’ai vend</a:t>
            </a:r>
            <a:r>
              <a:rPr lang="en-GB" sz="5200">
                <a:solidFill>
                  <a:srgbClr val="CC0000"/>
                </a:solidFill>
                <a:latin typeface="Verdana" pitchFamily="34" charset="0"/>
              </a:rPr>
              <a:t>u</a:t>
            </a:r>
            <a:r>
              <a:rPr lang="en-GB" sz="5200">
                <a:latin typeface="Verdana" pitchFamily="34" charset="0"/>
              </a:rPr>
              <a:t> la voiture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5105400"/>
            <a:ext cx="8229600" cy="9906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6000">
                <a:latin typeface="Verdana" pitchFamily="34" charset="0"/>
              </a:rPr>
              <a:t>I sold the car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962400" y="3886200"/>
            <a:ext cx="838200" cy="1143000"/>
          </a:xfrm>
          <a:prstGeom prst="downArrow">
            <a:avLst>
              <a:gd name="adj1" fmla="val 50000"/>
              <a:gd name="adj2" fmla="val 3409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75" name="Picture 7" descr="tn003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447800"/>
            <a:ext cx="1379538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nimBg="1" autoUpdateAnimBg="0"/>
      <p:bldP spid="71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Verdana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starr</dc:creator>
  <cp:lastModifiedBy>ncharef</cp:lastModifiedBy>
  <cp:revision>4</cp:revision>
  <dcterms:created xsi:type="dcterms:W3CDTF">2007-11-25T14:40:35Z</dcterms:created>
  <dcterms:modified xsi:type="dcterms:W3CDTF">2012-02-20T04:53:11Z</dcterms:modified>
</cp:coreProperties>
</file>